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handoutMasterIdLst>
    <p:handoutMasterId r:id="rId10"/>
  </p:handoutMasterIdLst>
  <p:sldIdLst>
    <p:sldId id="266" r:id="rId2"/>
    <p:sldId id="256" r:id="rId3"/>
    <p:sldId id="262" r:id="rId4"/>
    <p:sldId id="263" r:id="rId5"/>
    <p:sldId id="264" r:id="rId6"/>
    <p:sldId id="259" r:id="rId7"/>
    <p:sldId id="260" r:id="rId8"/>
    <p:sldId id="265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DA9129D-1A25-4D52-A467-495D76C67DC4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930B23-E333-42C2-BB61-D5206172F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4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730D-334D-4F73-8C4F-7341C60741C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2AA9-C987-4D79-A066-9B14917C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730D-334D-4F73-8C4F-7341C60741C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2AA9-C987-4D79-A066-9B14917C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6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730D-334D-4F73-8C4F-7341C60741C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2AA9-C987-4D79-A066-9B14917C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4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730D-334D-4F73-8C4F-7341C60741C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2AA9-C987-4D79-A066-9B14917C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1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730D-334D-4F73-8C4F-7341C60741C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2AA9-C987-4D79-A066-9B14917C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5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730D-334D-4F73-8C4F-7341C60741C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2AA9-C987-4D79-A066-9B14917C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0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730D-334D-4F73-8C4F-7341C60741C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2AA9-C987-4D79-A066-9B14917C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6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730D-334D-4F73-8C4F-7341C60741C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2AA9-C987-4D79-A066-9B14917C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5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730D-334D-4F73-8C4F-7341C60741C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2AA9-C987-4D79-A066-9B14917C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5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730D-334D-4F73-8C4F-7341C60741C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2AA9-C987-4D79-A066-9B14917C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4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730D-334D-4F73-8C4F-7341C60741C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2AA9-C987-4D79-A066-9B14917C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A730D-334D-4F73-8C4F-7341C60741C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12AA9-C987-4D79-A066-9B14917C9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abirmingham@co.morris.nj.u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birmingham@co.morris.nj.us" TargetMode="External"/><Relationship Id="rId2" Type="http://schemas.openxmlformats.org/officeDocument/2006/relationships/hyperlink" Target="http://www.mcmua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lexander.Sadat@dep.nj.gov" TargetMode="External"/><Relationship Id="rId2" Type="http://schemas.openxmlformats.org/officeDocument/2006/relationships/hyperlink" Target="mailto:erin.jensen@dep.nj.gov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marrone@co.morris.nj.us" TargetMode="External"/><Relationship Id="rId5" Type="http://schemas.openxmlformats.org/officeDocument/2006/relationships/hyperlink" Target="mailto:kstuart@recyclecoach.com" TargetMode="External"/><Relationship Id="rId4" Type="http://schemas.openxmlformats.org/officeDocument/2006/relationships/hyperlink" Target="mailto:Rakesh.Patel@dep.nj.gov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cvidal@co.morris.nj.us" TargetMode="External"/><Relationship Id="rId3" Type="http://schemas.openxmlformats.org/officeDocument/2006/relationships/hyperlink" Target="mailto:JDeacon@co.morris.nj.us" TargetMode="External"/><Relationship Id="rId7" Type="http://schemas.openxmlformats.org/officeDocument/2006/relationships/hyperlink" Target="mailto:cscano@co.morris.nj.us" TargetMode="External"/><Relationship Id="rId2" Type="http://schemas.openxmlformats.org/officeDocument/2006/relationships/hyperlink" Target="mailto:cabirmingham@co.morris.nj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mcnulty@co.morris.nj.us" TargetMode="External"/><Relationship Id="rId5" Type="http://schemas.openxmlformats.org/officeDocument/2006/relationships/hyperlink" Target="mailto:amarrone@co.morris.nj.us" TargetMode="External"/><Relationship Id="rId4" Type="http://schemas.openxmlformats.org/officeDocument/2006/relationships/hyperlink" Target="mailto:Ddogallagher@co.morris.nj.us" TargetMode="External"/><Relationship Id="rId9" Type="http://schemas.openxmlformats.org/officeDocument/2006/relationships/hyperlink" Target="http://www.mcmua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UALOGO_500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457" y="336767"/>
            <a:ext cx="3663054" cy="2241238"/>
          </a:xfrm>
          <a:prstGeom prst="rect">
            <a:avLst/>
          </a:prstGeom>
          <a:noFill/>
          <a:ln w="19050" algn="in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6185" y="3288323"/>
            <a:ext cx="1171135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Morris County Municipal </a:t>
            </a:r>
            <a:r>
              <a:rPr lang="en-US" sz="4400" smtClean="0"/>
              <a:t>Recycling </a:t>
            </a:r>
          </a:p>
          <a:p>
            <a:pPr algn="ctr"/>
            <a:r>
              <a:rPr lang="en-US" sz="4400" smtClean="0"/>
              <a:t>Coordinators </a:t>
            </a:r>
            <a:r>
              <a:rPr lang="en-US" sz="4400" dirty="0" smtClean="0"/>
              <a:t>Meeting</a:t>
            </a:r>
          </a:p>
          <a:p>
            <a:pPr algn="ctr"/>
            <a:r>
              <a:rPr lang="en-US" sz="4400" dirty="0" smtClean="0"/>
              <a:t>February 23, 2022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6248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635" y="219807"/>
            <a:ext cx="11720944" cy="6118999"/>
          </a:xfrm>
        </p:spPr>
        <p:txBody>
          <a:bodyPr>
            <a:noAutofit/>
          </a:bodyPr>
          <a:lstStyle/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This webinar is worth 1.5 MRC credits.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Attendees are required to stay for the entire meeting.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Type questions into the chat box.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webinar will be posted on the MUA website,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www.mcmua.com</a:t>
            </a:r>
            <a:endParaRPr lang="en-US" sz="2800" cap="non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28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you are calling 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into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this meeting or sharing a computer with someone, please email Cheryl with the number you are calling from or the name of the person you are 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sharing the computer with.</a:t>
            </a:r>
          </a:p>
          <a:p>
            <a:pPr algn="ctr"/>
            <a:endParaRPr lang="en-US" sz="28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Cheryl </a:t>
            </a:r>
            <a:r>
              <a:rPr lang="en-US" sz="4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Birmingham</a:t>
            </a:r>
          </a:p>
          <a:p>
            <a:r>
              <a:rPr lang="en-US" sz="4400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cabirmingham@co.morris.nj.us</a:t>
            </a:r>
            <a:endParaRPr lang="en-US" sz="4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3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862" y="351692"/>
            <a:ext cx="11456376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Tonnage Reporting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Responses for the 30-day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desk audit for 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2020 MTG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due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NJDEP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later than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March 4, 2022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Regarding the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MTG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requirement to visit/tour 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Class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facility, we are working with Eric Gabrielson, Republic Services, to create a virtual tour.  We will advise you when it is available.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Coordinators should check the MUA’s MRC page.  We are adding tonnage information as fast as we receive it.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www.mcmua.com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Send copies of your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 MTG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report to Cheryl, at</a:t>
            </a:r>
          </a:p>
          <a:p>
            <a:pPr algn="ctr"/>
            <a:r>
              <a:rPr lang="en-US" sz="3200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cabirmingham@co.morris.nj.us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936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of 2020 HHW Fly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634" y="207817"/>
            <a:ext cx="5016732" cy="649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461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cmua.com/images/MCMUA%20Veg.%20Waste%20Morris%20Gov.%20Pricing%20Sheet%20Effective_2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580" y="228600"/>
            <a:ext cx="494284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157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6291" y="91440"/>
            <a:ext cx="9369387" cy="6766560"/>
          </a:xfrm>
        </p:spPr>
        <p:txBody>
          <a:bodyPr>
            <a:noAutofit/>
          </a:bodyPr>
          <a:lstStyle/>
          <a:p>
            <a:r>
              <a:rPr lang="en-US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Contact information for speakers:</a:t>
            </a:r>
          </a:p>
          <a:p>
            <a:endParaRPr lang="en-US" sz="16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Erin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Jensen, </a:t>
            </a:r>
            <a:r>
              <a:rPr lang="en-US" sz="16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erin.jensen@dep.nj.gov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Specialist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Division of Solid and Hazardous Waste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Bureau of Planning and Licensing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609-984-9773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Alexander Sadat,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Alexander.Sadat@dep.nj.gov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Environmental Engineer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Rakesh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Patel,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Rakesh.Patel@dep.nj.gov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Environmental Engineer 3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Division </a:t>
            </a:r>
            <a:r>
              <a:rPr lang="en-US" sz="1600" cap="none" dirty="0">
                <a:latin typeface="Arial" panose="020B0604020202020204" pitchFamily="34" charset="0"/>
                <a:cs typeface="Arial" panose="020B0604020202020204" pitchFamily="34" charset="0"/>
              </a:rPr>
              <a:t>of Solid &amp; Hazardous Waste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cap="none" dirty="0">
                <a:latin typeface="Arial" panose="020B0604020202020204" pitchFamily="34" charset="0"/>
                <a:cs typeface="Arial" panose="020B0604020202020204" pitchFamily="34" charset="0"/>
              </a:rPr>
              <a:t>Bureau of Recycling &amp; Hazardous Waste Management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Bureau </a:t>
            </a:r>
            <a:r>
              <a:rPr lang="en-US" sz="1600" cap="none" dirty="0">
                <a:latin typeface="Arial" panose="020B0604020202020204" pitchFamily="34" charset="0"/>
                <a:cs typeface="Arial" panose="020B0604020202020204" pitchFamily="34" charset="0"/>
              </a:rPr>
              <a:t>Phone: (609) 984 - 3438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Desk </a:t>
            </a:r>
            <a:r>
              <a:rPr lang="en-US" sz="1600" cap="none" dirty="0">
                <a:latin typeface="Arial" panose="020B0604020202020204" pitchFamily="34" charset="0"/>
                <a:cs typeface="Arial" panose="020B0604020202020204" pitchFamily="34" charset="0"/>
              </a:rPr>
              <a:t>Phone: (609) </a:t>
            </a:r>
            <a:r>
              <a:rPr lang="en-US" sz="1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984-6907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Kim Stuart </a:t>
            </a:r>
            <a:r>
              <a:rPr lang="en-CA" sz="16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 </a:t>
            </a:r>
            <a:r>
              <a:rPr lang="en-CA" sz="1600" u="sng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kstuart</a:t>
            </a:r>
            <a:r>
              <a:rPr lang="es-ES" sz="16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@</a:t>
            </a:r>
            <a:r>
              <a:rPr lang="es-ES" sz="1600" u="sng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recyclecoach.com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Recycle Coach Customer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Success Manager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C:   732-991-6489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TF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1.855.343.3363 ext. 121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Anthony Marrone, </a:t>
            </a:r>
            <a:r>
              <a:rPr lang="en-US" sz="1600" u="sng" dirty="0" err="1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amarrone@co.morris.nj.us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Morris County District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Recycling Coordinator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973-631-5109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6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MCMUA Staff Contact Emails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Cheryl Birmingham, </a:t>
            </a:r>
            <a:r>
              <a:rPr lang="en-US" dirty="0" err="1" smtClean="0">
                <a:hlinkClick r:id="rId2"/>
              </a:rPr>
              <a:t>cabirmingham@co.morris.nj.us</a:t>
            </a:r>
            <a:r>
              <a:rPr lang="en-US" dirty="0" smtClean="0"/>
              <a:t>  </a:t>
            </a:r>
          </a:p>
          <a:p>
            <a:r>
              <a:rPr lang="en-US" dirty="0" smtClean="0"/>
              <a:t>James Deacon, </a:t>
            </a:r>
            <a:r>
              <a:rPr lang="en-US" dirty="0" err="1" smtClean="0">
                <a:hlinkClick r:id="rId3"/>
              </a:rPr>
              <a:t>JDeacon@co.morris.nj.us</a:t>
            </a:r>
            <a:endParaRPr lang="en-US" dirty="0" smtClean="0">
              <a:hlinkClick r:id="rId3"/>
            </a:endParaRPr>
          </a:p>
          <a:p>
            <a:r>
              <a:rPr lang="en-US" dirty="0" smtClean="0"/>
              <a:t>Deirdre Gallagher, </a:t>
            </a:r>
            <a:r>
              <a:rPr lang="en-US" dirty="0" err="1" smtClean="0">
                <a:hlinkClick r:id="rId4"/>
              </a:rPr>
              <a:t>dogallagher@co.morris.nj.us</a:t>
            </a:r>
            <a:endParaRPr lang="en-US" dirty="0" smtClean="0">
              <a:hlinkClick r:id="rId3"/>
            </a:endParaRPr>
          </a:p>
          <a:p>
            <a:r>
              <a:rPr lang="en-US" dirty="0" smtClean="0"/>
              <a:t>Anthony Marrone, </a:t>
            </a:r>
            <a:r>
              <a:rPr lang="en-US" dirty="0" err="1" smtClean="0">
                <a:hlinkClick r:id="rId5"/>
              </a:rPr>
              <a:t>amarrone@co.morris.nj.us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Alexandra McNulty, </a:t>
            </a:r>
            <a:r>
              <a:rPr lang="en-US" dirty="0" err="1" smtClean="0">
                <a:hlinkClick r:id="rId6"/>
              </a:rPr>
              <a:t>amcnulty@co.morris.nj.us</a:t>
            </a:r>
            <a:endParaRPr lang="en-US" dirty="0" smtClean="0"/>
          </a:p>
          <a:p>
            <a:r>
              <a:rPr lang="en-US" dirty="0" smtClean="0"/>
              <a:t>Christine Scano, </a:t>
            </a:r>
            <a:r>
              <a:rPr lang="en-US" dirty="0" err="1" smtClean="0">
                <a:hlinkClick r:id="rId7"/>
              </a:rPr>
              <a:t>cscano@co.morris.nj.us</a:t>
            </a:r>
            <a:endParaRPr lang="en-US" dirty="0" smtClean="0"/>
          </a:p>
          <a:p>
            <a:r>
              <a:rPr lang="en-US" dirty="0" smtClean="0"/>
              <a:t>Chris Vidal, </a:t>
            </a:r>
            <a:r>
              <a:rPr lang="en-US" dirty="0" smtClean="0">
                <a:hlinkClick r:id="rId8"/>
              </a:rPr>
              <a:t>cvidal@co.morris.nj.us</a:t>
            </a:r>
            <a:endParaRPr lang="en-US" dirty="0" smtClean="0"/>
          </a:p>
          <a:p>
            <a:r>
              <a:rPr lang="en-US" dirty="0" smtClean="0"/>
              <a:t>Website:  </a:t>
            </a:r>
            <a:r>
              <a:rPr lang="en-US" dirty="0" smtClean="0">
                <a:hlinkClick r:id="rId9"/>
              </a:rPr>
              <a:t>www.mcmua.com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573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635" y="219807"/>
            <a:ext cx="11720944" cy="6118999"/>
          </a:xfrm>
        </p:spPr>
        <p:txBody>
          <a:bodyPr>
            <a:noAutofit/>
          </a:bodyPr>
          <a:lstStyle/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60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This webinar is worth 1.5 MRC credits.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The webinar will be posted on the MUA website,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6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www.mcmua.com</a:t>
            </a:r>
            <a:endParaRPr lang="en-US" sz="6000" cap="none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28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339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MCMUA Staff Contact Emails</vt:lpstr>
      <vt:lpstr>PowerPoint Presentation</vt:lpstr>
    </vt:vector>
  </TitlesOfParts>
  <Company>County of Morris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Vidal, Christine</dc:creator>
  <cp:lastModifiedBy>Vidal, Christine</cp:lastModifiedBy>
  <cp:revision>19</cp:revision>
  <cp:lastPrinted>2022-02-23T13:57:36Z</cp:lastPrinted>
  <dcterms:created xsi:type="dcterms:W3CDTF">2022-02-17T21:07:09Z</dcterms:created>
  <dcterms:modified xsi:type="dcterms:W3CDTF">2022-02-23T14:03:51Z</dcterms:modified>
</cp:coreProperties>
</file>